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0" r:id="rId13"/>
    <p:sldId id="262" r:id="rId14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A20C6A-CF5E-C91C-F10D-0C148C36E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78A881-8F45-B45D-99A0-8A059D43E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89E0B2-0D40-4811-88B2-ECA22578C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DD88-F00A-46FD-9BDF-542C4B0D2FA1}" type="datetimeFigureOut">
              <a:rPr lang="ca-ES" smtClean="0"/>
              <a:t>14/4/2026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0C480-D486-3357-B537-8837DB6B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57225F-12B9-582B-7285-7485B643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12D-650D-42F3-B7EE-8C4AC3A4E8B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7202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B6FC5-0775-7893-7C38-F7658769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E60679-7D44-1D2F-266D-A8EAA22A5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E780C8-FCAC-5568-91F8-12AE71A4A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DD88-F00A-46FD-9BDF-542C4B0D2FA1}" type="datetimeFigureOut">
              <a:rPr lang="ca-ES" smtClean="0"/>
              <a:t>14/4/2026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F5EE36-E4D9-6B26-9D3C-C430CD5FF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99F16C-5DF8-8773-91B9-F8EBF393D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12D-650D-42F3-B7EE-8C4AC3A4E8B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0597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FEA690-FABE-4D0F-45CD-FC25FEFC3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9736E1-E2C5-4F7F-ACA7-E776ABFEF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F7E5CC-9D6A-A96C-9B2C-29034BBA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DD88-F00A-46FD-9BDF-542C4B0D2FA1}" type="datetimeFigureOut">
              <a:rPr lang="ca-ES" smtClean="0"/>
              <a:t>14/4/2026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70588C-701C-3692-F282-9D5218A32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775714-F7AE-E2EC-02D5-07CF8A6E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12D-650D-42F3-B7EE-8C4AC3A4E8B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4841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5F9545-9251-E690-1C56-849C473D3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BD51B4-065F-CDB8-B56E-53254EBB6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0FCFBE-1A7D-40BA-26EA-56736FDAF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DD88-F00A-46FD-9BDF-542C4B0D2FA1}" type="datetimeFigureOut">
              <a:rPr lang="ca-ES" smtClean="0"/>
              <a:t>14/4/2026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AA87BD-6176-0F57-C1F8-13585B6B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6B487C-D0E2-F113-A9F1-46C025B9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12D-650D-42F3-B7EE-8C4AC3A4E8B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4729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3EA83-0CBD-01E9-C151-43E9E38E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26A67-B0C5-5C32-51C2-44F0D15D3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BF5395-EB5B-D3D9-8CD2-BE462F086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DD88-F00A-46FD-9BDF-542C4B0D2FA1}" type="datetimeFigureOut">
              <a:rPr lang="ca-ES" smtClean="0"/>
              <a:t>14/4/2026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AED704-F09B-9538-1FF4-DFC94DE8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C7EEB8-7859-B2F8-7B22-18E2C96B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12D-650D-42F3-B7EE-8C4AC3A4E8B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3232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8721E-D083-D4AD-3519-F3D0C3A38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85DDED-C1BB-9848-8269-EB9E4C62A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F4179B-D1BF-FF55-1896-78C9F6C8E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0C4097-E72F-B278-2DA8-D9BD50463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DD88-F00A-46FD-9BDF-542C4B0D2FA1}" type="datetimeFigureOut">
              <a:rPr lang="ca-ES" smtClean="0"/>
              <a:t>14/4/2026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1B3C6E-17B7-7BD0-74FF-832C7DCB4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ABAFD-E3AB-14DF-4505-0ADA79845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12D-650D-42F3-B7EE-8C4AC3A4E8B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08498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B7BDF-5B72-BBF9-8C8B-BDC4C646E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7C9433-7E9E-7103-896C-4ABA937DE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911312-56BA-6854-E89C-BB3D55CBA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DF5265-013E-AC83-F09F-3FCFA49EB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813F961-4BF0-81E5-B0B8-B34394E1F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5633C8-4E8D-4345-8F26-FD18285CD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DD88-F00A-46FD-9BDF-542C4B0D2FA1}" type="datetimeFigureOut">
              <a:rPr lang="ca-ES" smtClean="0"/>
              <a:t>14/4/2026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514563-3E4E-9C78-FF17-8622278B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ACD7FEF-3A35-4A0B-56C4-E15477BAB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12D-650D-42F3-B7EE-8C4AC3A4E8B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058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261DE-1AC7-7295-2EDA-A398CF803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CD93714-3329-D7E7-1ADA-D622A283D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DD88-F00A-46FD-9BDF-542C4B0D2FA1}" type="datetimeFigureOut">
              <a:rPr lang="ca-ES" smtClean="0"/>
              <a:t>14/4/2026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5FB1708-01EF-748E-F811-026522D8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352C6B-482C-677D-FD44-2F365C1E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12D-650D-42F3-B7EE-8C4AC3A4E8B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6002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79F5E09-7A12-8E12-AD44-3EA50F9DA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DD88-F00A-46FD-9BDF-542C4B0D2FA1}" type="datetimeFigureOut">
              <a:rPr lang="ca-ES" smtClean="0"/>
              <a:t>14/4/2026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64F4EE4-11EB-3AD5-CB8E-B3103E89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7FB8AE-24BA-6BB5-6208-E8032BFF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12D-650D-42F3-B7EE-8C4AC3A4E8B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4923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19B70-CF8B-070D-98C3-DE63618B6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F97539-1A5A-6512-3A42-D3C5F87E8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36C714-D9DC-346F-0CC6-5EF96E3A2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60A1AB-23B1-8852-E9FD-EFF9252DC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DD88-F00A-46FD-9BDF-542C4B0D2FA1}" type="datetimeFigureOut">
              <a:rPr lang="ca-ES" smtClean="0"/>
              <a:t>14/4/2026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9D34D7-DD92-3DD9-D598-1B3EAF11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1EE5BD-7469-03CA-ECD0-47F4B1579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12D-650D-42F3-B7EE-8C4AC3A4E8B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8577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F26C1-A945-FFAE-01B1-606485293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B66CC7-BAFD-CABA-0E0D-194546A1BC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2312D2-3CF1-0B78-3A1A-FCAF3E645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80A508-56CD-373C-0E85-45A535827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DD88-F00A-46FD-9BDF-542C4B0D2FA1}" type="datetimeFigureOut">
              <a:rPr lang="ca-ES" smtClean="0"/>
              <a:t>14/4/2026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322195-7083-0594-33F0-2D99E72A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E0A664-967F-0605-1C88-F7B40AA1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12D-650D-42F3-B7EE-8C4AC3A4E8B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3663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84CB7D-117C-716D-8B06-C888294D8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B83B72-CD1D-F444-3DE3-967C22313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404799-3676-1699-BFDA-D1E87A32C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DFDD88-F00A-46FD-9BDF-542C4B0D2FA1}" type="datetimeFigureOut">
              <a:rPr lang="ca-ES" smtClean="0"/>
              <a:t>14/4/2026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18218-DC2B-A7F9-6D76-D62162C8A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94CD51-9315-F553-1556-261A728A5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D1912D-650D-42F3-B7EE-8C4AC3A4E8B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3517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D60EE-CB61-7267-F680-233734F6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E81D34-B347-03BF-15EA-C8A158500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1F32D0-5C7B-6714-2EB3-96C410CDB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823912"/>
            <a:ext cx="756285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8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9D1F3-C122-F4F1-972C-A06BFDD5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6EA13A-DD64-F6B8-02CF-20B6C5E35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15B545-969A-301F-1B7A-5FE9F5832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6" y="0"/>
            <a:ext cx="9988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79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5A292-0A75-D02E-3695-086EC933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9C718-1BCF-7DE9-0F19-4631A4320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3822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8BA98-A8CB-196B-FD9B-2A158598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459989-18A1-A813-0936-4583A1CBF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06ED9A-DE90-F19C-E3DD-16EDCBD0A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1038225"/>
            <a:ext cx="890587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12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CB64A-55A1-3C72-06CF-2E046900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123F81-A576-C40D-13A7-1A5C97E69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F75D93-5223-7297-A473-25236A73B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93" y="0"/>
            <a:ext cx="11112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1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E0DAF-CE3B-191A-9B3C-86CB178DAD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FA9FFF-120B-3A88-BAB5-6630BFF0CC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34C4D9-2DCB-48B1-FC82-81C07DA83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6" y="0"/>
            <a:ext cx="9988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1CAD1-C2C0-14B3-9048-14F7BBC59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B32546-A968-B94E-F8CC-EAFD49DA0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C1BA09-4718-9050-4840-9EA24877B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6" y="0"/>
            <a:ext cx="9988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3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DAD13-3B30-6EB0-DFBE-613B251BC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355532-4B6F-66A7-550C-F49AACE87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3560FD-068C-3D35-A9F5-DB1DE7185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6" y="0"/>
            <a:ext cx="9988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2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E22A95-2AD6-4CA1-770D-BE659DC20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947250-B879-8ECA-4465-0A3310D6C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036C10-F821-C25A-154F-97951FE2B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6" y="0"/>
            <a:ext cx="9988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31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3D18B-CBBA-52AF-C803-1BAE9155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91C19E-98A4-DEE8-3037-2E8DEF67E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A9E72B-0208-4DC9-D970-D96A79D3D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823912"/>
            <a:ext cx="756285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4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F5F01-15DD-1C3A-0519-5226ED4D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85D5B7-45BF-6802-5E82-FEBF2EF02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B732D07-C23A-5613-325F-1DFD571CD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6" y="0"/>
            <a:ext cx="9988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8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94EB9-839C-C598-240D-9169609A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746DEA-36DB-1FC4-F120-3463A4572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4CF7F7-FFC0-6311-B32C-3C7B388A1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6" y="0"/>
            <a:ext cx="9988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7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6CCAC-343A-35D8-EB4A-22BD6A8F7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83035F-3B15-AE46-4FD9-367BADEFD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46C931-0E51-957B-D9DF-D2D1EB11A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6" y="0"/>
            <a:ext cx="9988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243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 Nogueras</dc:creator>
  <cp:lastModifiedBy>Marc Nogueras</cp:lastModifiedBy>
  <cp:revision>1</cp:revision>
  <dcterms:created xsi:type="dcterms:W3CDTF">2026-04-14T10:35:33Z</dcterms:created>
  <dcterms:modified xsi:type="dcterms:W3CDTF">2026-04-14T10:36:35Z</dcterms:modified>
</cp:coreProperties>
</file>